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A77836-0CCC-989B-E27B-AE1D1A4F71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25B1DEB-DE22-6691-009E-D8D2E7930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EAB52D-0AD6-9042-37A7-9769C101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44BB3-87FE-4F12-92C2-1415D6ED317B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A03E57-B729-E6E7-40D3-84440DE63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75D7F-2B64-B047-0746-12E9CEC88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373B-8E0F-4ED4-8B47-BBE57C86E0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38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B205B3-9114-2365-8D8E-AB5AB7EAB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88804DC-5324-C313-A74D-92F8E3C05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634F20-9500-8771-D11B-A9D723E1D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44BB3-87FE-4F12-92C2-1415D6ED317B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68AB62-B792-D20B-6E07-51FAA04E6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36A7E25-23F0-C056-36FF-8660CE906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373B-8E0F-4ED4-8B47-BBE57C86E0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671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44795F5-848F-1AC0-193F-55B95C8F7C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A487416-2AC9-0D65-6E2D-21C839565B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AE49C3-4649-B906-E81C-D933CE48F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44BB3-87FE-4F12-92C2-1415D6ED317B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7B8E9E-71F3-73B3-11A6-7D6AEED8A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9DCEC5-C160-1158-0F08-7B65745C7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373B-8E0F-4ED4-8B47-BBE57C86E0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27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466929-0324-B575-2936-19B80AF21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4745C4-17F0-2F52-5962-FD41B03D2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BD5BDB-4D85-2D31-6FB1-49C441042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44BB3-87FE-4F12-92C2-1415D6ED317B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78278A-DA51-1130-0080-646ED1200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2D26FF-AB74-01C5-7A2F-ADD4325F2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373B-8E0F-4ED4-8B47-BBE57C86E0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166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B1F4D2-D199-2628-874E-69EEF6662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286FD3F-E7F1-756C-F93C-A9BD06A8A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67A48A-25F1-36FB-A8F3-139668458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44BB3-87FE-4F12-92C2-1415D6ED317B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CE2AB0-DF64-8DCD-7BAA-E1B6D1486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7C9F85-3C78-7209-EBBB-CD68DB449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373B-8E0F-4ED4-8B47-BBE57C86E0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624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D7C439-3F40-8362-8449-709F8AFDD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2396CD-8C94-E1BD-FBB4-FD851583D5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323DB12-16DB-9F2B-FCE1-36985D0F2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6DFC971-7756-2D19-3C5C-5E5FB2F16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44BB3-87FE-4F12-92C2-1415D6ED317B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F66FE9-C7E5-87DD-CFAE-2AF047F2D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47E336-21FA-E9BA-17A0-31E1CAAF9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373B-8E0F-4ED4-8B47-BBE57C86E0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018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EC43B4-1031-B0DB-15B1-455F4A98B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D6F49C-349C-ED31-5778-4193B3A85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0B8E5E-9277-2891-163A-2CE422DA09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2B1DDB4-9FFA-491D-35B9-27AF4489AD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9A1A92F-EDA1-4FAE-578F-8C9584621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617C2F1-7ABC-3AC9-ECD1-DBC1FCAF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44BB3-87FE-4F12-92C2-1415D6ED317B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46DEEF3-5881-66FE-4B0D-B00CF73A8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5F8EF57-3555-030F-1D34-98C814987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373B-8E0F-4ED4-8B47-BBE57C86E0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958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C4F521-3CA2-DA24-9F4F-6D0E6523C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490B60F-7623-562A-7FA3-F7E90030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44BB3-87FE-4F12-92C2-1415D6ED317B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0CBB842-98B9-1BAA-3DEB-C849D8F03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4DC07A4-76D8-EBBB-5AA2-9D6CC9965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373B-8E0F-4ED4-8B47-BBE57C86E0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982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C7812B5-AC22-C70B-30D6-A073ADF83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44BB3-87FE-4F12-92C2-1415D6ED317B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5968DE1-8058-EF3B-A6DF-F821DF49C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7DAE127-2E05-0216-3CB4-D06DF439C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373B-8E0F-4ED4-8B47-BBE57C86E0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283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FD933-21CB-9BBC-865B-4A6AC75BF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C4128F-5F35-0DD3-75EB-00FD62960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4321FBD-A329-C522-C83A-714AC1906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478270-7554-8755-E569-A6B58BAF5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44BB3-87FE-4F12-92C2-1415D6ED317B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B7D7DF-C763-5150-8EE1-21B4D7C99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EB44ADE-6B97-8E16-47BF-F3043952D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373B-8E0F-4ED4-8B47-BBE57C86E0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537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65E077-E575-7B38-1566-D4C4D128D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9FF963C-8FCF-C726-708A-0FFACB05EF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315C94E-42E3-B7FB-584A-C1D051CFE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1B6C3BE-BC0E-8096-2EB4-A4B99487B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44BB3-87FE-4F12-92C2-1415D6ED317B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8309AD-A1C8-1FE1-6D39-52AF9119E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4431A67-89EE-B50B-8B6D-DA6A122E9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373B-8E0F-4ED4-8B47-BBE57C86E0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74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067BA-DA2E-4A90-81A6-59F8C22A6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BEA2BC-4DBC-1177-8127-6D9F9D7F3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C142D3-CA9A-9FA6-0ED8-0C09A4B513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44BB3-87FE-4F12-92C2-1415D6ED317B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426E1F-0E28-75C8-2C53-6C35EDFB0F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C5EAC5-EDCA-33E5-9EB4-D08FC10114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3373B-8E0F-4ED4-8B47-BBE57C86E0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24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4C41BD7-DADC-1ED6-29F1-555762E81F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0"/>
            <a:ext cx="5063961" cy="6858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5CA2F40-FE15-B64A-331E-830E44FDD4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041" y="420624"/>
            <a:ext cx="5233959" cy="693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0029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Хоботов Илья Александрович</dc:creator>
  <cp:lastModifiedBy>Хоботов Илья Александрович</cp:lastModifiedBy>
  <cp:revision>1</cp:revision>
  <dcterms:created xsi:type="dcterms:W3CDTF">2025-03-03T11:31:20Z</dcterms:created>
  <dcterms:modified xsi:type="dcterms:W3CDTF">2025-03-03T11:33:42Z</dcterms:modified>
</cp:coreProperties>
</file>